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62" r:id="rId2"/>
    <p:sldId id="265" r:id="rId3"/>
    <p:sldId id="256" r:id="rId4"/>
    <p:sldId id="263" r:id="rId5"/>
    <p:sldId id="264" r:id="rId6"/>
    <p:sldId id="257" r:id="rId7"/>
    <p:sldId id="258" r:id="rId8"/>
    <p:sldId id="259" r:id="rId9"/>
    <p:sldId id="260" r:id="rId10"/>
    <p:sldId id="261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18" d="100"/>
          <a:sy n="118" d="100"/>
        </p:scale>
        <p:origin x="-2944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printerSettings" Target="printerSettings/printerSettings1.bin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DB32461A-250E-4A29-9E9B-599CA3838FA1}" type="datetime1">
              <a:rPr lang="en-US" smtClean="0"/>
              <a:pPr/>
              <a:t>11/5/15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81099-48EC-46A3-9530-F58EB96AF77C}" type="datetime1">
              <a:rPr lang="en-US" smtClean="0"/>
              <a:pPr/>
              <a:t>11/5/15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97E24-FFB9-4C73-8C6D-E02A7AD33DB8}" type="datetime1">
              <a:rPr lang="en-US" smtClean="0"/>
              <a:pPr/>
              <a:t>11/5/15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AD66C-382E-48AD-8F4C-E87C4D4A8B28}" type="datetime1">
              <a:rPr lang="en-US" smtClean="0"/>
              <a:pPr/>
              <a:t>11/5/15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4ADA4-35DF-4BD1-8C53-4246F035229A}" type="datetime1">
              <a:rPr lang="en-US" smtClean="0"/>
              <a:pPr/>
              <a:t>11/5/15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F63ED-02B1-490A-8EAD-E0CB136D5388}" type="datetime1">
              <a:rPr lang="en-US" smtClean="0"/>
              <a:pPr/>
              <a:t>11/5/15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71BB6-685D-4518-8FAD-1882B9671546}" type="datetime1">
              <a:rPr lang="en-US" smtClean="0"/>
              <a:pPr/>
              <a:t>11/5/15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FFBFE-5C08-4E0E-AF38-FB925F0B4D71}" type="datetime1">
              <a:rPr lang="en-US" smtClean="0"/>
              <a:pPr/>
              <a:t>11/5/15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3242C-D747-4ADD-80D8-99421268E3A8}" type="datetime1">
              <a:rPr lang="en-US" smtClean="0"/>
              <a:pPr/>
              <a:t>11/5/15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82007-CDD1-4BCF-B9F4-9D458EFEEFE1}" type="datetime1">
              <a:rPr lang="en-US" smtClean="0"/>
              <a:pPr/>
              <a:t>11/5/15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4F265-CA88-4C30-A9AD-02E6A5184734}" type="datetime1">
              <a:rPr lang="en-US" smtClean="0"/>
              <a:pPr/>
              <a:t>11/5/15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823242C-D747-4ADD-80D8-99421268E3A8}" type="datetime1">
              <a:rPr lang="en-US" smtClean="0"/>
              <a:pPr/>
              <a:t>11/5/15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CF40B41D-FD10-4A38-B39B-626510BD49B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8356" y="1291424"/>
            <a:ext cx="2820325" cy="430789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069088" y="2195421"/>
            <a:ext cx="25076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Jacob Riis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92981" y="1231900"/>
            <a:ext cx="2933700" cy="439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47657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0" y="1143000"/>
            <a:ext cx="5715000" cy="455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25642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4537" y="1134342"/>
            <a:ext cx="6188377" cy="4327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08603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143000"/>
            <a:ext cx="6096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8355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9874" y="1154041"/>
            <a:ext cx="6225571" cy="4306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25221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5337" y="1183805"/>
            <a:ext cx="5930356" cy="4154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6334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6646" y="1108472"/>
            <a:ext cx="5985051" cy="4718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0250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2000" y="1397000"/>
            <a:ext cx="5080000" cy="406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8548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6271" y="1081118"/>
            <a:ext cx="5783683" cy="4461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18701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7777" y="1162282"/>
            <a:ext cx="4594641" cy="4315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751624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uture">
  <a:themeElements>
    <a:clrScheme name="Couture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Black Tie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Couture.thmx</Template>
  <TotalTime>22</TotalTime>
  <Words>2</Words>
  <Application>Microsoft Macintosh PowerPoint</Application>
  <PresentationFormat>On-screen Show (4:3)</PresentationFormat>
  <Paragraphs>1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Couture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Princess Anne Middle School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Vickie Dean</dc:creator>
  <cp:lastModifiedBy>Vickie Dean</cp:lastModifiedBy>
  <cp:revision>4</cp:revision>
  <dcterms:created xsi:type="dcterms:W3CDTF">2015-11-06T01:48:31Z</dcterms:created>
  <dcterms:modified xsi:type="dcterms:W3CDTF">2015-11-06T02:11:05Z</dcterms:modified>
</cp:coreProperties>
</file>